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Source Code Pro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CodePr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CodePro-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37" Type="http://schemas.openxmlformats.org/officeDocument/2006/relationships/font" Target="fonts/Oswald-regular.fntdata"/><Relationship Id="rId14" Type="http://schemas.openxmlformats.org/officeDocument/2006/relationships/slide" Target="slides/slide9.xml"/><Relationship Id="rId36" Type="http://schemas.openxmlformats.org/officeDocument/2006/relationships/font" Target="fonts/SourceCodePr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swa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3d4fe1f36_0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3d4fe1f3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3d4fe1f36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3d4fe1f3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3d4fe1f36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3d4fe1f3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3d4fe1f36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3d4fe1f3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3d4fe1f36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3d4fe1f3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3d4fe1f36_0_1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3d4fe1f3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3d4fe1f36_0_1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3d4fe1f3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3d4fe1f36_0_2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3d4fe1f3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3d4fe1f36_0_2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3d4fe1f3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3d4fe1f36_0_2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3d4fe1f3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3d4fe1f36_0_2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3d4fe1f3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3d4fe1f36_0_2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3d4fe1f3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3d4fe1f36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3d4fe1f3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3d4fe1f36_0_2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3d4fe1f3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3d4fe1f36_0_2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3d4fe1f3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3d4fe1f36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3d4fe1f3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3d4fe1f36_0_2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3d4fe1f3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3d4fe1f36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3d4fe1f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3d4fe1f36_0_1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3d4fe1f3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3d4fe1f36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3d4fe1f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3d4fe1f36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3d4fe1f3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3d4fe1f36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3d4fe1f3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CookSmart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To Recipe Using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Formatting</a:t>
            </a:r>
            <a:endParaRPr/>
          </a:p>
        </p:txBody>
      </p:sp>
      <p:sp>
        <p:nvSpPr>
          <p:cNvPr id="139" name="Google Shape;139;p22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 80%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Teaching the model to recognize objects in images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Test 10%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Evaluates the performance on unseen data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Validate 10%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Validates the predictions against a control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23"/>
          <p:cNvCxnSpPr/>
          <p:nvPr/>
        </p:nvCxnSpPr>
        <p:spPr>
          <a:xfrm>
            <a:off x="373300" y="8077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23"/>
          <p:cNvSpPr txBox="1"/>
          <p:nvPr>
            <p:ph idx="4294967295" type="body"/>
          </p:nvPr>
        </p:nvSpPr>
        <p:spPr>
          <a:xfrm>
            <a:off x="318850" y="2773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Training The Model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46" name="Google Shape;146;p23"/>
          <p:cNvSpPr txBox="1"/>
          <p:nvPr>
            <p:ph idx="4294967295" type="body"/>
          </p:nvPr>
        </p:nvSpPr>
        <p:spPr>
          <a:xfrm>
            <a:off x="318850" y="3482775"/>
            <a:ext cx="30594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Time Consuming with one GPU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Google Collab offers free GPU usage</a:t>
            </a:r>
            <a:endParaRPr sz="1500"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0" y="984251"/>
            <a:ext cx="5258525" cy="2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600" y="3416875"/>
            <a:ext cx="5438774" cy="14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idx="4294967295" type="body"/>
          </p:nvPr>
        </p:nvSpPr>
        <p:spPr>
          <a:xfrm>
            <a:off x="5707725" y="984250"/>
            <a:ext cx="3222600" cy="23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Improves With Each Epoch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Refines Accuracy to Predict Object in Different Contexts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Box Loss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Disparity between predicted box and control box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Bounding Box Prediction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Plot coordinates of detected objects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Class Probability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Object Score for multiple objects in image</a:t>
            </a:r>
            <a:endParaRPr sz="15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5" y="110600"/>
            <a:ext cx="4236875" cy="49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Classification Loss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Assesses the accuracy of classes detected in the image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How it works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Penalises the model for incorrect classification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Rewards the model for accurate ones</a:t>
            </a:r>
            <a:endParaRPr sz="15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9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Dynamic Feature Loss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Adaptability to different features learned during training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Context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Refines ability to understand variations in an object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Application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Vegetables vary drastically in the real world</a:t>
            </a:r>
            <a:endParaRPr sz="15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018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7"/>
          <p:cNvCxnSpPr/>
          <p:nvPr/>
        </p:nvCxnSpPr>
        <p:spPr>
          <a:xfrm>
            <a:off x="373300" y="8077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27"/>
          <p:cNvSpPr txBox="1"/>
          <p:nvPr>
            <p:ph idx="4294967295" type="body"/>
          </p:nvPr>
        </p:nvSpPr>
        <p:spPr>
          <a:xfrm>
            <a:off x="318850" y="2773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Confusion Matrix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74" name="Google Shape;174;p27"/>
          <p:cNvSpPr txBox="1"/>
          <p:nvPr>
            <p:ph idx="4294967295" type="body"/>
          </p:nvPr>
        </p:nvSpPr>
        <p:spPr>
          <a:xfrm>
            <a:off x="318850" y="1068450"/>
            <a:ext cx="3059400" cy="30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Detects Objects Accurately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False Detections of background as onion or carrot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Mitigated with future training or weight adjustment</a:t>
            </a:r>
            <a:endParaRPr sz="2000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975" y="1067025"/>
            <a:ext cx="4808875" cy="360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2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2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Input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83" name="Google Shape;183;p2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Image of Ingredients</a:t>
            </a:r>
            <a:endParaRPr sz="1200"/>
          </a:p>
        </p:txBody>
      </p:sp>
      <p:sp>
        <p:nvSpPr>
          <p:cNvPr id="184" name="Google Shape;184;p2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Return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85" name="Google Shape;185;p2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Image of ingredients that have been identified and classified</a:t>
            </a:r>
            <a:endParaRPr sz="1200"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251" y="463976"/>
            <a:ext cx="3999901" cy="30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25" y="548862"/>
            <a:ext cx="3891000" cy="291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Generator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Generator</a:t>
            </a:r>
            <a:r>
              <a:rPr lang="en"/>
              <a:t> Requirements</a:t>
            </a:r>
            <a:endParaRPr/>
          </a:p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Prompt Engineering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Must be able to take a custom prompt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Specified Output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Return recipe in specific format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Accuracy &amp; Diversity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Must actually give recipe with in desired style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GPT 2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618201"/>
            <a:ext cx="2808000" cy="21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Free To Use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Contextual Relevance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Limited Output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Boiled Vegetable Generator</a:t>
            </a:r>
            <a:endParaRPr b="1" sz="1500"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500" cy="311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0" y="3982500"/>
            <a:ext cx="9046800" cy="4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Uncomfortable Truth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6769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2021 Ireland generated over 750,000 tonnes of food waste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120kg per household, </a:t>
            </a:r>
            <a:r>
              <a:rPr lang="en"/>
              <a:t>44 kg</a:t>
            </a:r>
            <a:r>
              <a:rPr lang="en"/>
              <a:t> per person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Costs the average household €60 per month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Costs the nation €1.29 Billion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Government aims to reduce this by 50% by 2030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Source : </a:t>
            </a:r>
            <a:r>
              <a:rPr lang="en"/>
              <a:t>Agency EP. Food Waste Statistics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Flan-T5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618202"/>
            <a:ext cx="2808000" cy="1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Free to use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Text to Text Transformer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Stir Fry Generator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6757"/>
            <a:ext cx="9144000" cy="156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550" y="207650"/>
            <a:ext cx="5719500" cy="297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GPT-3.5 Turbo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618200"/>
            <a:ext cx="4260300" cy="21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Contextual Relevance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Conversation Style 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Specific Output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Supports different styles of cuisine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Costs </a:t>
            </a:r>
            <a:r>
              <a:rPr b="1" lang="en" sz="1500"/>
              <a:t>per token</a:t>
            </a:r>
            <a:endParaRPr b="1" sz="1500"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000" y="947063"/>
            <a:ext cx="3899249" cy="324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272825" y="2235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GPT-3.5 Turbo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06625"/>
            <a:ext cx="8991600" cy="362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52213"/>
            <a:ext cx="4391025" cy="219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75" y="695325"/>
            <a:ext cx="5629274" cy="187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6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36"/>
          <p:cNvSpPr txBox="1"/>
          <p:nvPr>
            <p:ph idx="4294967295" type="body"/>
          </p:nvPr>
        </p:nvSpPr>
        <p:spPr>
          <a:xfrm>
            <a:off x="318850" y="31938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Sequence Diagram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241" name="Google Shape;241;p36"/>
          <p:cNvSpPr txBox="1"/>
          <p:nvPr>
            <p:ph idx="4294967295" type="body"/>
          </p:nvPr>
        </p:nvSpPr>
        <p:spPr>
          <a:xfrm>
            <a:off x="318844" y="3897575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Low Coupling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AI’s do not talk directly to each other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Only interact through the main app file</a:t>
            </a:r>
            <a:endParaRPr sz="1200"/>
          </a:p>
        </p:txBody>
      </p:sp>
      <p:cxnSp>
        <p:nvCxnSpPr>
          <p:cNvPr id="242" name="Google Shape;242;p36"/>
          <p:cNvCxnSpPr/>
          <p:nvPr/>
        </p:nvCxnSpPr>
        <p:spPr>
          <a:xfrm>
            <a:off x="6700625" y="823150"/>
            <a:ext cx="2064000" cy="8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36"/>
          <p:cNvSpPr txBox="1"/>
          <p:nvPr>
            <p:ph idx="4294967295" type="body"/>
          </p:nvPr>
        </p:nvSpPr>
        <p:spPr>
          <a:xfrm>
            <a:off x="6123125" y="164925"/>
            <a:ext cx="26415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Class Diagram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244" name="Google Shape;244;p36"/>
          <p:cNvSpPr txBox="1"/>
          <p:nvPr>
            <p:ph idx="4294967295" type="body"/>
          </p:nvPr>
        </p:nvSpPr>
        <p:spPr>
          <a:xfrm>
            <a:off x="6123125" y="823150"/>
            <a:ext cx="2641500" cy="14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Attributes &amp; Methods of each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Both AI classes used by the main App class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50" name="Google Shape;250;p37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JSON Output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Restrict Recipe Generator to JSON output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Persistent Storage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Add database to the backend to store recipes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User Interface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Develop a Simple and Intuitive UI for seamless User Experience</a:t>
            </a:r>
            <a:endParaRPr sz="1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75" y="1593969"/>
            <a:ext cx="7979649" cy="33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>
            <p:ph idx="4294967295" type="body"/>
          </p:nvPr>
        </p:nvSpPr>
        <p:spPr>
          <a:xfrm>
            <a:off x="318850" y="2773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Database Schema</a:t>
            </a:r>
            <a:endParaRPr b="1" sz="2100">
              <a:solidFill>
                <a:schemeClr val="accent3"/>
              </a:solidFill>
            </a:endParaRPr>
          </a:p>
        </p:txBody>
      </p:sp>
      <p:cxnSp>
        <p:nvCxnSpPr>
          <p:cNvPr id="257" name="Google Shape;257;p38"/>
          <p:cNvCxnSpPr/>
          <p:nvPr/>
        </p:nvCxnSpPr>
        <p:spPr>
          <a:xfrm>
            <a:off x="373300" y="905658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5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5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Old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Pick what you need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Check ripeness before you buy</a:t>
            </a:r>
            <a:endParaRPr sz="1500"/>
          </a:p>
        </p:txBody>
      </p:sp>
      <p:sp>
        <p:nvSpPr>
          <p:cNvPr id="78" name="Google Shape;78;p15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Modern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79" name="Google Shape;79;p15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7 Onions, Take it or leave it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Expire at different times</a:t>
            </a:r>
            <a:endParaRPr sz="15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50" y="400450"/>
            <a:ext cx="3637710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928" y="400450"/>
            <a:ext cx="2321224" cy="232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5372" y="495300"/>
            <a:ext cx="2725200" cy="27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90250" y="528900"/>
            <a:ext cx="82359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picture of what ingredients you have on hand, and generate a recipe in a cuisine of your choosing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CookSmart: Leveraging Machine Learning and Object Detection for Culinary Exploration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Reduce Food Waste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Cook with what you have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Explore New Cuisines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Try something new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Grow Culinary Skills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Independence from CookBooks and online videos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8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332825" y="2495650"/>
            <a:ext cx="15066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Interface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Object Detection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Recipe Generator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Backend 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</a:t>
            </a:r>
            <a:endParaRPr/>
          </a:p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Image Segmentation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Divides the image into grid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Bounding Box Prediction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Plot coordinates of detected objects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Class Probability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Object Score for multiple objects in image</a:t>
            </a:r>
            <a:endParaRPr sz="1500"/>
          </a:p>
        </p:txBody>
      </p:sp>
      <p:sp>
        <p:nvSpPr>
          <p:cNvPr id="119" name="Google Shape;119;p20"/>
          <p:cNvSpPr txBox="1"/>
          <p:nvPr/>
        </p:nvSpPr>
        <p:spPr>
          <a:xfrm>
            <a:off x="982225" y="30741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You Only Look Once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1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21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21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Image Acquisition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27" name="Google Shape;127;p21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Different Backgrounds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Alternate Angles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8" name="Google Shape;128;p21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Image Annotation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29" name="Google Shape;129;p21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COCO Format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Time Consuming</a:t>
            </a:r>
            <a:endParaRPr sz="15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850" y="421888"/>
            <a:ext cx="3999901" cy="2926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575" y="380100"/>
            <a:ext cx="1853174" cy="15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50" y="380100"/>
            <a:ext cx="2030250" cy="30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578" y="2052187"/>
            <a:ext cx="1853158" cy="138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